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1FC"/>
    <a:srgbClr val="1A63DB"/>
    <a:srgbClr val="181F28"/>
    <a:srgbClr val="FAE100"/>
    <a:srgbClr val="435770"/>
    <a:srgbClr val="0F5871"/>
    <a:srgbClr val="28374F"/>
    <a:srgbClr val="F4F4F4"/>
    <a:srgbClr val="0053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8" autoAdjust="0"/>
    <p:restoredTop sz="93490" autoAdjust="0"/>
  </p:normalViewPr>
  <p:slideViewPr>
    <p:cSldViewPr snapToGrid="0">
      <p:cViewPr varScale="1">
        <p:scale>
          <a:sx n="135" d="100"/>
          <a:sy n="135" d="100"/>
        </p:scale>
        <p:origin x="184" y="50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8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youtu.be</a:t>
            </a:r>
            <a:r>
              <a:rPr kumimoji="1" lang="en" altLang="ko-KR" dirty="0"/>
              <a:t>/CG7sdnB1ZvM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BA5A9F-6CE3-9D41-81E7-7ED65182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888" y="167485"/>
            <a:ext cx="4013200" cy="57150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7BEAC2-6762-6842-BFF7-D893E10B1128}"/>
              </a:ext>
            </a:extLst>
          </p:cNvPr>
          <p:cNvSpPr/>
          <p:nvPr/>
        </p:nvSpPr>
        <p:spPr>
          <a:xfrm>
            <a:off x="2825726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rgbClr val="181F2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951F9-1972-C246-AA38-17B20BC0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6864" r="20905" b="8136"/>
          <a:stretch/>
        </p:blipFill>
        <p:spPr>
          <a:xfrm>
            <a:off x="4677507" y="-1249589"/>
            <a:ext cx="473613" cy="582393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EE5462EA-6FB9-7A40-BA18-27ACF1145276}"/>
              </a:ext>
            </a:extLst>
          </p:cNvPr>
          <p:cNvSpPr/>
          <p:nvPr/>
        </p:nvSpPr>
        <p:spPr>
          <a:xfrm>
            <a:off x="3987790" y="3049323"/>
            <a:ext cx="1853046" cy="377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A475BD5-1231-C744-8638-3F940507406E}"/>
              </a:ext>
            </a:extLst>
          </p:cNvPr>
          <p:cNvSpPr/>
          <p:nvPr/>
        </p:nvSpPr>
        <p:spPr>
          <a:xfrm>
            <a:off x="7075319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B1F140BB-A9A6-114B-AD4E-F3BEA7EF1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404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C6ADA58-45EC-E44E-BEAE-0F71DDFE7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1" t="5304" r="16409" b="2333"/>
          <a:stretch/>
        </p:blipFill>
        <p:spPr>
          <a:xfrm>
            <a:off x="533290" y="-3524696"/>
            <a:ext cx="3742559" cy="2857500"/>
          </a:xfrm>
          <a:custGeom>
            <a:avLst/>
            <a:gdLst>
              <a:gd name="connsiteX0" fmla="*/ 0 w 3742559"/>
              <a:gd name="connsiteY0" fmla="*/ 0 h 2857500"/>
              <a:gd name="connsiteX1" fmla="*/ 3742559 w 3742559"/>
              <a:gd name="connsiteY1" fmla="*/ 0 h 2857500"/>
              <a:gd name="connsiteX2" fmla="*/ 3742559 w 3742559"/>
              <a:gd name="connsiteY2" fmla="*/ 2654391 h 2857500"/>
              <a:gd name="connsiteX3" fmla="*/ 3539450 w 3742559"/>
              <a:gd name="connsiteY3" fmla="*/ 2857500 h 2857500"/>
              <a:gd name="connsiteX4" fmla="*/ 203109 w 3742559"/>
              <a:gd name="connsiteY4" fmla="*/ 2857500 h 2857500"/>
              <a:gd name="connsiteX5" fmla="*/ 0 w 3742559"/>
              <a:gd name="connsiteY5" fmla="*/ 2654391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559" h="2857500">
                <a:moveTo>
                  <a:pt x="0" y="0"/>
                </a:moveTo>
                <a:lnTo>
                  <a:pt x="3742559" y="0"/>
                </a:lnTo>
                <a:lnTo>
                  <a:pt x="3742559" y="2654391"/>
                </a:lnTo>
                <a:cubicBezTo>
                  <a:pt x="3742559" y="2766565"/>
                  <a:pt x="3651624" y="2857500"/>
                  <a:pt x="3539450" y="2857500"/>
                </a:cubicBezTo>
                <a:lnTo>
                  <a:pt x="203109" y="2857500"/>
                </a:lnTo>
                <a:cubicBezTo>
                  <a:pt x="90935" y="2857500"/>
                  <a:pt x="0" y="2766565"/>
                  <a:pt x="0" y="2654391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2481F-74D9-A146-8EFF-3ED77BBEC312}"/>
              </a:ext>
            </a:extLst>
          </p:cNvPr>
          <p:cNvSpPr txBox="1"/>
          <p:nvPr/>
        </p:nvSpPr>
        <p:spPr>
          <a:xfrm>
            <a:off x="3121761" y="1899311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7E32F2-2B8C-9847-B0DD-054F8BBF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70" y="-1913603"/>
            <a:ext cx="774700" cy="673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8030EC-8578-3043-8AD5-85B5BF68C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8" y="-2896046"/>
            <a:ext cx="990600" cy="800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D20421-9E92-7A4D-97C7-BF2568E72DF8}"/>
              </a:ext>
            </a:extLst>
          </p:cNvPr>
          <p:cNvSpPr txBox="1"/>
          <p:nvPr/>
        </p:nvSpPr>
        <p:spPr>
          <a:xfrm>
            <a:off x="7218929" y="2307212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2786B36-9642-954A-88AE-D51290D05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05" y="3072184"/>
            <a:ext cx="664059" cy="6668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80063A-7975-8D44-BC23-B91A72417C70}"/>
              </a:ext>
            </a:extLst>
          </p:cNvPr>
          <p:cNvSpPr txBox="1"/>
          <p:nvPr/>
        </p:nvSpPr>
        <p:spPr>
          <a:xfrm>
            <a:off x="4294054" y="309401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51BBD3-B5F4-6B45-98DE-B30C1D5AD3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4" y="3110424"/>
            <a:ext cx="287041" cy="287041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5D195A9-C0AE-9E45-A306-E48795F2AD27}"/>
              </a:ext>
            </a:extLst>
          </p:cNvPr>
          <p:cNvSpPr/>
          <p:nvPr/>
        </p:nvSpPr>
        <p:spPr>
          <a:xfrm>
            <a:off x="8103754" y="3023958"/>
            <a:ext cx="1853046" cy="4040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20015-5588-964F-8E84-58C5A544A58B}"/>
              </a:ext>
            </a:extLst>
          </p:cNvPr>
          <p:cNvSpPr txBox="1"/>
          <p:nvPr/>
        </p:nvSpPr>
        <p:spPr>
          <a:xfrm>
            <a:off x="8440512" y="308206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66A076A-9E9C-8544-838F-677BD155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3" y="3099642"/>
            <a:ext cx="283773" cy="283773"/>
          </a:xfrm>
          <a:prstGeom prst="rect">
            <a:avLst/>
          </a:prstGeom>
        </p:spPr>
      </p:pic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C26D1290-260D-3B4F-B536-A33647A6D9B9}"/>
              </a:ext>
            </a:extLst>
          </p:cNvPr>
          <p:cNvSpPr/>
          <p:nvPr/>
        </p:nvSpPr>
        <p:spPr>
          <a:xfrm>
            <a:off x="2819671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6F54F6B6-0918-6245-B7F5-5CF7C60A3717}"/>
              </a:ext>
            </a:extLst>
          </p:cNvPr>
          <p:cNvSpPr/>
          <p:nvPr/>
        </p:nvSpPr>
        <p:spPr>
          <a:xfrm>
            <a:off x="3981735" y="5522992"/>
            <a:ext cx="1853046" cy="377723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A3BD18CC-004B-3F4E-A9EB-DD3AC20F2793}"/>
              </a:ext>
            </a:extLst>
          </p:cNvPr>
          <p:cNvSpPr/>
          <p:nvPr/>
        </p:nvSpPr>
        <p:spPr>
          <a:xfrm>
            <a:off x="7069264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53EAB-0F1B-604A-A195-8073364EA541}"/>
              </a:ext>
            </a:extLst>
          </p:cNvPr>
          <p:cNvSpPr txBox="1"/>
          <p:nvPr/>
        </p:nvSpPr>
        <p:spPr>
          <a:xfrm>
            <a:off x="3115706" y="4372980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2850F-FCD6-FD46-AB17-2AD779C04A6B}"/>
              </a:ext>
            </a:extLst>
          </p:cNvPr>
          <p:cNvSpPr txBox="1"/>
          <p:nvPr/>
        </p:nvSpPr>
        <p:spPr>
          <a:xfrm>
            <a:off x="7212874" y="4780881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44BE67-BDF4-144F-8FFA-C3F3F938C26B}"/>
              </a:ext>
            </a:extLst>
          </p:cNvPr>
          <p:cNvSpPr txBox="1"/>
          <p:nvPr/>
        </p:nvSpPr>
        <p:spPr>
          <a:xfrm>
            <a:off x="4287999" y="556768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B1BC0850-09C7-F640-9590-155E21AC6818}"/>
              </a:ext>
            </a:extLst>
          </p:cNvPr>
          <p:cNvSpPr/>
          <p:nvPr/>
        </p:nvSpPr>
        <p:spPr>
          <a:xfrm>
            <a:off x="8097699" y="5497627"/>
            <a:ext cx="1853046" cy="404016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4AD89A-5F15-CD43-9B71-A83D8AD561C4}"/>
              </a:ext>
            </a:extLst>
          </p:cNvPr>
          <p:cNvSpPr txBox="1"/>
          <p:nvPr/>
        </p:nvSpPr>
        <p:spPr>
          <a:xfrm>
            <a:off x="8434457" y="555573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D8D8449-061A-2140-B607-0E4874319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2" y="5567680"/>
            <a:ext cx="283773" cy="28377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252A39D-91D8-6F4A-86ED-3EAA77404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7" y="5570935"/>
            <a:ext cx="283773" cy="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4F004-DD37-3B73-7BB0-A5586BD8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06" y="1096315"/>
            <a:ext cx="2993238" cy="42684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28E6BC-0516-D14C-2868-18AEED50242C}"/>
              </a:ext>
            </a:extLst>
          </p:cNvPr>
          <p:cNvSpPr/>
          <p:nvPr/>
        </p:nvSpPr>
        <p:spPr>
          <a:xfrm>
            <a:off x="3080210" y="2522779"/>
            <a:ext cx="387705" cy="10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AD4A4-5E85-1086-239D-233E895D9E98}"/>
              </a:ext>
            </a:extLst>
          </p:cNvPr>
          <p:cNvSpPr txBox="1"/>
          <p:nvPr/>
        </p:nvSpPr>
        <p:spPr>
          <a:xfrm>
            <a:off x="3002661" y="2489346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latin typeface="+mj-lt"/>
                <a:ea typeface="Noto Sans KR" panose="020B0500000000000000" pitchFamily="34" charset="-128"/>
              </a:rPr>
              <a:t>Covenant</a:t>
            </a:r>
            <a:endParaRPr kumimoji="1" lang="ko-KR" altLang="en-US" sz="600" dirty="0">
              <a:latin typeface="+mj-lt"/>
              <a:ea typeface="Noto Sans KR" panose="020B05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7F5F4-4FD6-FFD2-84B0-4B09B8BA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44" y="1096314"/>
            <a:ext cx="7605332" cy="42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46C91762-8903-BB59-6577-59DC7FC7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3585"/>
          <a:stretch/>
        </p:blipFill>
        <p:spPr>
          <a:xfrm>
            <a:off x="781082" y="-4083651"/>
            <a:ext cx="10925567" cy="4930815"/>
          </a:xfrm>
          <a:prstGeom prst="rect">
            <a:avLst/>
          </a:prstGeom>
        </p:spPr>
      </p:pic>
      <p:pic>
        <p:nvPicPr>
          <p:cNvPr id="5" name="그림 4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E60AE339-8624-D0B4-2EEC-5E5F8A61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9046" b="28700"/>
          <a:stretch/>
        </p:blipFill>
        <p:spPr>
          <a:xfrm>
            <a:off x="-440627" y="6010835"/>
            <a:ext cx="12147276" cy="3928871"/>
          </a:xfrm>
          <a:prstGeom prst="rect">
            <a:avLst/>
          </a:prstGeom>
        </p:spPr>
      </p:pic>
      <p:pic>
        <p:nvPicPr>
          <p:cNvPr id="6" name="그림 5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B0B9F88A-B233-3168-FC9E-8FF68FEBE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3720" r="1354" b="26906"/>
          <a:stretch/>
        </p:blipFill>
        <p:spPr>
          <a:xfrm>
            <a:off x="-609701" y="1239908"/>
            <a:ext cx="12438630" cy="43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382805F-29DD-E687-FF12-FCCE640F34BE}"/>
              </a:ext>
            </a:extLst>
          </p:cNvPr>
          <p:cNvSpPr/>
          <p:nvPr/>
        </p:nvSpPr>
        <p:spPr>
          <a:xfrm>
            <a:off x="1529216" y="492613"/>
            <a:ext cx="9133567" cy="1290415"/>
          </a:xfrm>
          <a:prstGeom prst="roundRect">
            <a:avLst>
              <a:gd name="adj" fmla="val 73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14300" dir="631913" sx="97303" sy="97303" algn="ctr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50" name="Picture 2" descr="NAVER WEBTOON | 프로그래머스">
            <a:extLst>
              <a:ext uri="{FF2B5EF4-FFF2-40B4-BE49-F238E27FC236}">
                <a16:creationId xmlns:a16="http://schemas.microsoft.com/office/drawing/2014/main" id="{79AB24F6-F051-A68D-A6F1-B762BAFC5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4902" r="25207" b="14313"/>
          <a:stretch/>
        </p:blipFill>
        <p:spPr bwMode="auto">
          <a:xfrm>
            <a:off x="1890967" y="687003"/>
            <a:ext cx="989867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DDCB-7680-076A-F5FF-99F1B41E0DA5}"/>
              </a:ext>
            </a:extLst>
          </p:cNvPr>
          <p:cNvSpPr txBox="1"/>
          <p:nvPr/>
        </p:nvSpPr>
        <p:spPr>
          <a:xfrm>
            <a:off x="2923565" y="1077336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 번째 회사로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네이버 웹툰에 가기까지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4C983F-0A87-143E-3DB8-16328BEAE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24" y="963200"/>
            <a:ext cx="400518" cy="40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73A14-D5D8-7DFF-1328-44BB732D8C0D}"/>
              </a:ext>
            </a:extLst>
          </p:cNvPr>
          <p:cNvSpPr txBox="1"/>
          <p:nvPr/>
        </p:nvSpPr>
        <p:spPr>
          <a:xfrm>
            <a:off x="3000477" y="782513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Covenant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Blog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FFFEE81-959C-14E2-F97C-777E23A364BD}"/>
              </a:ext>
            </a:extLst>
          </p:cNvPr>
          <p:cNvSpPr/>
          <p:nvPr/>
        </p:nvSpPr>
        <p:spPr>
          <a:xfrm>
            <a:off x="1529216" y="2533633"/>
            <a:ext cx="9133567" cy="1290415"/>
          </a:xfrm>
          <a:prstGeom prst="roundRect">
            <a:avLst>
              <a:gd name="adj" fmla="val 73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Picture 2" descr="NAVER WEBTOON | 프로그래머스">
            <a:extLst>
              <a:ext uri="{FF2B5EF4-FFF2-40B4-BE49-F238E27FC236}">
                <a16:creationId xmlns:a16="http://schemas.microsoft.com/office/drawing/2014/main" id="{E6EBD7FF-CFE9-ABB1-F1FD-9C35BC76C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4902" r="25207" b="14313"/>
          <a:stretch/>
        </p:blipFill>
        <p:spPr bwMode="auto">
          <a:xfrm>
            <a:off x="1890967" y="2728023"/>
            <a:ext cx="989867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C352F5-A0D9-FFB5-30DF-8B73C7814A10}"/>
              </a:ext>
            </a:extLst>
          </p:cNvPr>
          <p:cNvSpPr txBox="1"/>
          <p:nvPr/>
        </p:nvSpPr>
        <p:spPr>
          <a:xfrm>
            <a:off x="2923565" y="3118356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 번째 회사로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네이버 웹툰에 가기까지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8B34E0-AE07-DB4A-218B-6ABB4AE1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524" y="3004220"/>
            <a:ext cx="400518" cy="400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1131A-A3ED-605A-5197-ACCA30220145}"/>
              </a:ext>
            </a:extLst>
          </p:cNvPr>
          <p:cNvSpPr txBox="1"/>
          <p:nvPr/>
        </p:nvSpPr>
        <p:spPr>
          <a:xfrm>
            <a:off x="3000477" y="2823533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Covenant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Blog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63D26E1-8252-FEB8-B6A8-97C03B6F5444}"/>
              </a:ext>
            </a:extLst>
          </p:cNvPr>
          <p:cNvSpPr/>
          <p:nvPr/>
        </p:nvSpPr>
        <p:spPr>
          <a:xfrm>
            <a:off x="1529216" y="4408771"/>
            <a:ext cx="9133567" cy="1290415"/>
          </a:xfrm>
          <a:prstGeom prst="roundRect">
            <a:avLst>
              <a:gd name="adj" fmla="val 7395"/>
            </a:avLst>
          </a:prstGeom>
          <a:solidFill>
            <a:schemeClr val="bg1"/>
          </a:solidFill>
          <a:ln w="889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Picture 2" descr="NAVER WEBTOON | 프로그래머스">
            <a:extLst>
              <a:ext uri="{FF2B5EF4-FFF2-40B4-BE49-F238E27FC236}">
                <a16:creationId xmlns:a16="http://schemas.microsoft.com/office/drawing/2014/main" id="{FD9BB4F6-C454-3F95-BF17-CDA22A4A8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14902" r="25207" b="14313"/>
          <a:stretch/>
        </p:blipFill>
        <p:spPr bwMode="auto">
          <a:xfrm>
            <a:off x="1890967" y="4603161"/>
            <a:ext cx="989867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F85D0-519E-9B93-92C1-9F912A5065AC}"/>
              </a:ext>
            </a:extLst>
          </p:cNvPr>
          <p:cNvSpPr txBox="1"/>
          <p:nvPr/>
        </p:nvSpPr>
        <p:spPr>
          <a:xfrm>
            <a:off x="2923565" y="4993494"/>
            <a:ext cx="500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세 번째 회사로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네이버 웹툰에 가기까지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1B6B-AB2F-8537-10F9-D43FEB825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574" y="4920463"/>
            <a:ext cx="271232" cy="271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E20621-380C-D210-4AE5-3CE589D9090F}"/>
              </a:ext>
            </a:extLst>
          </p:cNvPr>
          <p:cNvSpPr txBox="1"/>
          <p:nvPr/>
        </p:nvSpPr>
        <p:spPr>
          <a:xfrm>
            <a:off x="3000477" y="4698671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Covenant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Blog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6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8334</TotalTime>
  <Words>299</Words>
  <Application>Microsoft Macintosh PowerPoint</Application>
  <PresentationFormat>와이드스크린</PresentationFormat>
  <Paragraphs>85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나눔바른고딕</vt:lpstr>
      <vt:lpstr>나눔스퀘어_ac ExtraBold</vt:lpstr>
      <vt:lpstr>맑은 고딕</vt:lpstr>
      <vt:lpstr>맑은 고딕</vt:lpstr>
      <vt:lpstr>여기어때 잘난체 OTF</vt:lpstr>
      <vt:lpstr>BM JUA OTF</vt:lpstr>
      <vt:lpstr>NanumBarunGothicOTF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74</cp:revision>
  <dcterms:created xsi:type="dcterms:W3CDTF">2020-09-30T00:09:28Z</dcterms:created>
  <dcterms:modified xsi:type="dcterms:W3CDTF">2023-01-20T15:07:19Z</dcterms:modified>
</cp:coreProperties>
</file>